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6" r:id="rId3"/>
    <p:sldId id="295" r:id="rId4"/>
    <p:sldId id="314" r:id="rId5"/>
    <p:sldId id="296" r:id="rId6"/>
    <p:sldId id="279" r:id="rId7"/>
    <p:sldId id="320" r:id="rId8"/>
    <p:sldId id="313" r:id="rId9"/>
    <p:sldId id="319" r:id="rId10"/>
    <p:sldId id="321" r:id="rId11"/>
    <p:sldId id="280" r:id="rId12"/>
    <p:sldId id="315" r:id="rId13"/>
    <p:sldId id="312" r:id="rId14"/>
    <p:sldId id="294" r:id="rId15"/>
    <p:sldId id="307" r:id="rId16"/>
    <p:sldId id="31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8AA"/>
    <a:srgbClr val="B7ECFF"/>
    <a:srgbClr val="FFFCF3"/>
    <a:srgbClr val="476E2C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3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26/3/2026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7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26/3/2026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1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26/3/2026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7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26/3/2026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84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26/3/2026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3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26/3/2026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8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26/3/2026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9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26/3/2026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3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26/3/2026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59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26/3/2026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34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t>26/3/2026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34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C42A8-DD3E-4B83-993A-B83CC34C684F}" type="datetimeFigureOut">
              <a:rPr lang="en-US" smtClean="0"/>
              <a:t>26/3/2026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03A30-0590-4941-AADB-07DF131B6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1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 descr="Picture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61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TIỂU HỌC SƠN TÂY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83776" y="1878832"/>
            <a:ext cx="7842739" cy="1550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5146" y="5161084"/>
            <a:ext cx="5272796" cy="5189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8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09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"/>
            <a:ext cx="12191999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740386" y="1562466"/>
            <a:ext cx="8684967" cy="2284901"/>
          </a:xfrm>
          <a:prstGeom prst="roundRect">
            <a:avLst>
              <a:gd name="adj" fmla="val 2886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 smtClean="0">
                <a:solidFill>
                  <a:srgbClr val="002060"/>
                </a:solidFill>
              </a:rPr>
              <a:t>- </a:t>
            </a:r>
            <a:r>
              <a:rPr lang="en-US" sz="3600" b="1" dirty="0" err="1" smtClean="0">
                <a:solidFill>
                  <a:srgbClr val="002060"/>
                </a:solidFill>
              </a:rPr>
              <a:t>Tạo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sản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phẩm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chính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hình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ảnh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tương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phản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về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hình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dạng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hoặc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kích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thước</a:t>
            </a:r>
            <a:r>
              <a:rPr lang="en-US" sz="3600" b="1" dirty="0">
                <a:solidFill>
                  <a:srgbClr val="002060"/>
                </a:solidFill>
              </a:rPr>
              <a:t>. </a:t>
            </a:r>
            <a:endParaRPr lang="en-US" sz="3600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màu</a:t>
            </a:r>
            <a:r>
              <a:rPr lang="en-US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.</a:t>
            </a:r>
            <a:endParaRPr 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3" descr="Pict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38" y="0"/>
            <a:ext cx="12262338" cy="15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227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87" y="1346981"/>
            <a:ext cx="8289365" cy="506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2365130" y="114299"/>
            <a:ext cx="7280031" cy="8616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46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22078"/>
            <a:ext cx="9952892" cy="546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76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5766A9-BBEC-6831-4013-B62C6BEF5F7B}"/>
              </a:ext>
            </a:extLst>
          </p:cNvPr>
          <p:cNvSpPr/>
          <p:nvPr/>
        </p:nvSpPr>
        <p:spPr>
          <a:xfrm>
            <a:off x="2748280" y="231348"/>
            <a:ext cx="6573520" cy="1076960"/>
          </a:xfrm>
          <a:prstGeom prst="roundRect">
            <a:avLst/>
          </a:prstGeom>
          <a:solidFill>
            <a:srgbClr val="CAE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Một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sản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phẩm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tham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khảo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823" y="1503485"/>
            <a:ext cx="8941777" cy="471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52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square&#10;&#10;Description automatically generated">
            <a:extLst>
              <a:ext uri="{FF2B5EF4-FFF2-40B4-BE49-F238E27FC236}">
                <a16:creationId xmlns:a16="http://schemas.microsoft.com/office/drawing/2014/main" id="{601FAB20-9666-4BE1-9C31-07ACFC8F3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1" y="-2260"/>
            <a:ext cx="9328150" cy="663954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1949F3-C56D-4E7D-8942-D95A1A7977BA}"/>
              </a:ext>
            </a:extLst>
          </p:cNvPr>
          <p:cNvSpPr/>
          <p:nvPr/>
        </p:nvSpPr>
        <p:spPr>
          <a:xfrm>
            <a:off x="3396343" y="1709056"/>
            <a:ext cx="4918981" cy="4031343"/>
          </a:xfrm>
          <a:prstGeom prst="roundRect">
            <a:avLst/>
          </a:prstGeom>
          <a:solidFill>
            <a:srgbClr val="B7E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Cảm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nhận</a:t>
            </a:r>
            <a:r>
              <a:rPr lang="en-US" sz="2800" b="1" dirty="0">
                <a:solidFill>
                  <a:srgbClr val="C00000"/>
                </a:solidFill>
              </a:rPr>
              <a:t>, chia </a:t>
            </a:r>
            <a:r>
              <a:rPr lang="en-US" sz="2800" b="1" dirty="0" err="1">
                <a:solidFill>
                  <a:srgbClr val="C00000"/>
                </a:solidFill>
              </a:rPr>
              <a:t>sẻ</a:t>
            </a:r>
            <a:endParaRPr lang="en-US" sz="2800" b="1" dirty="0">
              <a:solidFill>
                <a:srgbClr val="C00000"/>
              </a:solidFill>
            </a:endParaRPr>
          </a:p>
          <a:p>
            <a:pPr algn="ctr">
              <a:lnSpc>
                <a:spcPts val="1200"/>
              </a:lnSpc>
            </a:pP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50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25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500" smtClean="0">
                <a:solidFill>
                  <a:schemeClr val="accent6">
                    <a:lumMod val="50000"/>
                  </a:schemeClr>
                </a:solidFill>
              </a:rPr>
              <a:t>đặt tên sản phẩm mĩ thuật của mình là gì?</a:t>
            </a:r>
            <a:endParaRPr lang="en-US" sz="25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500" smtClean="0">
                <a:solidFill>
                  <a:schemeClr val="accent6">
                    <a:lumMod val="50000"/>
                  </a:schemeClr>
                </a:solidFill>
              </a:rPr>
              <a:t>Những hình tương phản nào có trong sản phẩm mĩ thuật của em ? </a:t>
            </a:r>
            <a:endParaRPr lang="en-US" sz="25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50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25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500" smtClean="0">
                <a:solidFill>
                  <a:schemeClr val="accent6">
                    <a:lumMod val="50000"/>
                  </a:schemeClr>
                </a:solidFill>
              </a:rPr>
              <a:t>có thích bức </a:t>
            </a:r>
            <a:r>
              <a:rPr lang="en-US" sz="2500" dirty="0" err="1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5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50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25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500" smtClean="0">
                <a:solidFill>
                  <a:schemeClr val="accent6">
                    <a:lumMod val="50000"/>
                  </a:schemeClr>
                </a:solidFill>
              </a:rPr>
              <a:t>bạn, </a:t>
            </a:r>
            <a:r>
              <a:rPr lang="en-US" sz="2500" dirty="0" err="1">
                <a:solidFill>
                  <a:schemeClr val="accent6">
                    <a:lumMod val="50000"/>
                  </a:schemeClr>
                </a:solidFill>
              </a:rPr>
              <a:t>vì</a:t>
            </a:r>
            <a:r>
              <a:rPr lang="en-US" sz="25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500" dirty="0" err="1">
                <a:solidFill>
                  <a:schemeClr val="accent6">
                    <a:lumMod val="50000"/>
                  </a:schemeClr>
                </a:solidFill>
              </a:rPr>
              <a:t>sao</a:t>
            </a:r>
            <a:r>
              <a:rPr lang="en-US" sz="2500" dirty="0">
                <a:solidFill>
                  <a:schemeClr val="accent6">
                    <a:lumMod val="50000"/>
                  </a:schemeClr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382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FB5702-7F25-4510-91F6-84C244B93565}"/>
              </a:ext>
            </a:extLst>
          </p:cNvPr>
          <p:cNvSpPr txBox="1"/>
          <p:nvPr/>
        </p:nvSpPr>
        <p:spPr>
          <a:xfrm>
            <a:off x="2552700" y="248490"/>
            <a:ext cx="6572249" cy="8745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400"/>
              </a:lnSpc>
            </a:pPr>
            <a:r>
              <a:rPr lang="en-US" sz="27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3192" y="1494692"/>
            <a:ext cx="10981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246" y="2457526"/>
            <a:ext cx="7763608" cy="401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3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ướng dẫn cách tạo trò chơi ô chữ trong PowerPoint đơn giản nhất">
            <a:extLst>
              <a:ext uri="{FF2B5EF4-FFF2-40B4-BE49-F238E27FC236}">
                <a16:creationId xmlns:a16="http://schemas.microsoft.com/office/drawing/2014/main" id="{8913EC8D-D867-47C2-B0E3-57AD860A1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54" y="0"/>
            <a:ext cx="12185336" cy="665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EC6BF7-0D1A-45A9-A0D1-0C17BF70BF8A}"/>
              </a:ext>
            </a:extLst>
          </p:cNvPr>
          <p:cNvSpPr txBox="1"/>
          <p:nvPr/>
        </p:nvSpPr>
        <p:spPr>
          <a:xfrm>
            <a:off x="3760733" y="1900269"/>
            <a:ext cx="6455322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ts val="35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5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HÌNH TƯƠNG PHẢN (TIẾT 2)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73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193" y="281354"/>
            <a:ext cx="10313376" cy="12309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Background PowerPoint cute, đáng yêu">
            <a:extLst>
              <a:ext uri="{FF2B5EF4-FFF2-40B4-BE49-F238E27FC236}">
                <a16:creationId xmlns:a16="http://schemas.microsoft.com/office/drawing/2014/main" id="{CE80448E-A4D5-A7B4-2036-84B0316C2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7"/>
            <a:ext cx="12192000" cy="682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79E5F8-E4AB-4F00-9C83-6A115024EA5B}"/>
              </a:ext>
            </a:extLst>
          </p:cNvPr>
          <p:cNvSpPr txBox="1"/>
          <p:nvPr/>
        </p:nvSpPr>
        <p:spPr>
          <a:xfrm>
            <a:off x="2963008" y="275293"/>
            <a:ext cx="5188421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8024" y="1764604"/>
            <a:ext cx="1026941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>
              <a:spcBef>
                <a:spcPts val="600"/>
              </a:spcBef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67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ackground PowerPoint cute, đáng yêu">
            <a:extLst>
              <a:ext uri="{FF2B5EF4-FFF2-40B4-BE49-F238E27FC236}">
                <a16:creationId xmlns:a16="http://schemas.microsoft.com/office/drawing/2014/main" id="{CE80448E-A4D5-A7B4-2036-84B0316C2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47"/>
            <a:ext cx="12192000" cy="682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7CB731-B82B-D435-F5CF-17BAF053A745}"/>
              </a:ext>
            </a:extLst>
          </p:cNvPr>
          <p:cNvSpPr/>
          <p:nvPr/>
        </p:nvSpPr>
        <p:spPr>
          <a:xfrm>
            <a:off x="9739752" y="3479733"/>
            <a:ext cx="1946275" cy="64928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1946" y="2161019"/>
            <a:ext cx="10168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10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LÀM QUEM VỚI HÌNH TƯƠNG PHẢN </a:t>
            </a:r>
          </a:p>
          <a:p>
            <a:pPr algn="ctr"/>
            <a:endParaRPr lang="en-US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550" y="1024609"/>
            <a:ext cx="11113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MỸ THUẬT LỚP 3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 ĐỀ 5: SỰ KẾT HỢP CỦA CÁC HÌNH, KHỐI KHÁC NHAU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972679" y="471494"/>
            <a:ext cx="8207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vi-VN" altLang="en-US" dirty="0">
                <a:latin typeface="Arial" charset="0"/>
              </a:rPr>
              <a:t>                    </a:t>
            </a:r>
            <a:r>
              <a:rPr lang="en-US" altLang="en-US" dirty="0" err="1">
                <a:latin typeface="Arial" charset="0"/>
              </a:rPr>
              <a:t>Thứ</a:t>
            </a:r>
            <a:r>
              <a:rPr lang="en-US" altLang="en-US" dirty="0">
                <a:latin typeface="Arial" charset="0"/>
              </a:rPr>
              <a:t> 3 </a:t>
            </a:r>
            <a:r>
              <a:rPr lang="en-US" altLang="en-US" dirty="0" err="1">
                <a:latin typeface="Arial" charset="0"/>
              </a:rPr>
              <a:t>ngày</a:t>
            </a:r>
            <a:r>
              <a:rPr lang="en-US" altLang="en-US" dirty="0">
                <a:latin typeface="Arial" charset="0"/>
              </a:rPr>
              <a:t> 16 </a:t>
            </a:r>
            <a:r>
              <a:rPr lang="en-US" altLang="en-US" dirty="0" err="1">
                <a:latin typeface="Arial" charset="0"/>
              </a:rPr>
              <a:t>tháng</a:t>
            </a:r>
            <a:r>
              <a:rPr lang="en-US" altLang="en-US" dirty="0">
                <a:latin typeface="Arial" charset="0"/>
              </a:rPr>
              <a:t> 1 </a:t>
            </a:r>
            <a:r>
              <a:rPr lang="en-US" altLang="en-US" dirty="0" err="1">
                <a:latin typeface="Arial" charset="0"/>
              </a:rPr>
              <a:t>năm</a:t>
            </a:r>
            <a:r>
              <a:rPr lang="en-US" altLang="en-US">
                <a:latin typeface="Arial" charset="0"/>
              </a:rPr>
              <a:t> </a:t>
            </a:r>
            <a:r>
              <a:rPr lang="en-US" altLang="en-US" smtClean="0">
                <a:latin typeface="Arial" charset="0"/>
              </a:rPr>
              <a:t>2026</a:t>
            </a:r>
            <a:endParaRPr lang="en-US" altLang="en-US" sz="2800" i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205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6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8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B4B1AF-EAD7-46F5-AA34-171BC6304F0F}"/>
              </a:ext>
            </a:extLst>
          </p:cNvPr>
          <p:cNvSpPr/>
          <p:nvPr/>
        </p:nvSpPr>
        <p:spPr>
          <a:xfrm>
            <a:off x="1483360" y="1046285"/>
            <a:ext cx="9064275" cy="87043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Tên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cơ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bản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xuất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1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2 ? </a:t>
            </a: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hãy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ra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sự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khác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nhau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ở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1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2 ?</a:t>
            </a:r>
          </a:p>
          <a:p>
            <a:pPr algn="ctr"/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E0C8C-F6B5-FABC-C0EE-D2C6A63FD4A2}"/>
              </a:ext>
            </a:extLst>
          </p:cNvPr>
          <p:cNvSpPr txBox="1"/>
          <p:nvPr/>
        </p:nvSpPr>
        <p:spPr>
          <a:xfrm>
            <a:off x="3487350" y="312050"/>
            <a:ext cx="454462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2" descr="Giải mĩ thuật 3 cánh diều bài 10: Làm quen với hình tương phản - Tech12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64" y="2329961"/>
            <a:ext cx="3923079" cy="353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29147" y="6277706"/>
            <a:ext cx="1017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45" y="2329961"/>
            <a:ext cx="2901950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16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6" y="1562983"/>
            <a:ext cx="11166230" cy="518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7545" y="413239"/>
            <a:ext cx="9258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2.Các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4735" y="263768"/>
            <a:ext cx="2013438" cy="9804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7732" y="459405"/>
            <a:ext cx="164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673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Background PowerPoint cute, đáng yêu">
            <a:extLst>
              <a:ext uri="{FF2B5EF4-FFF2-40B4-BE49-F238E27FC236}">
                <a16:creationId xmlns:a16="http://schemas.microsoft.com/office/drawing/2014/main" id="{CE80448E-A4D5-A7B4-2036-84B0316C29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508"/>
            <a:ext cx="12192000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2DB4B1AF-EAD7-46F5-AA34-171BC6304F0F}"/>
              </a:ext>
            </a:extLst>
          </p:cNvPr>
          <p:cNvSpPr/>
          <p:nvPr/>
        </p:nvSpPr>
        <p:spPr>
          <a:xfrm>
            <a:off x="1386644" y="1027906"/>
            <a:ext cx="9064275" cy="26033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* </a:t>
            </a:r>
            <a:r>
              <a:rPr lang="en-US" sz="2800" dirty="0" err="1" smtClean="0">
                <a:solidFill>
                  <a:srgbClr val="FF0000"/>
                </a:solidFill>
              </a:rPr>
              <a:t>Tương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phản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dạng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1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4;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5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8.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* </a:t>
            </a:r>
            <a:r>
              <a:rPr lang="en-US" sz="2800" dirty="0" err="1" smtClean="0">
                <a:solidFill>
                  <a:srgbClr val="FF0000"/>
                </a:solidFill>
              </a:rPr>
              <a:t>Tương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phản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kích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thước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5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6;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5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3;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4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6 ;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4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3.</a:t>
            </a:r>
          </a:p>
          <a:p>
            <a:pPr algn="ctr"/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9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6478" y="259213"/>
            <a:ext cx="11166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3.Các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6" y="1336431"/>
            <a:ext cx="3437794" cy="482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331" y="1336431"/>
            <a:ext cx="4396154" cy="508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669" y="2029557"/>
            <a:ext cx="2739293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03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38" y="0"/>
            <a:ext cx="12262338" cy="446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Pict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12191999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445203A-8FF4-421C-B37A-B4AF35ADD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3" y="1989138"/>
            <a:ext cx="83820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150000"/>
              </a:lnSpc>
              <a:spcBef>
                <a:spcPct val="20000"/>
              </a:spcBef>
              <a:defRPr/>
            </a:pPr>
            <a:endParaRPr lang="en-US" sz="100" b="1" kern="0" dirty="0">
              <a:solidFill>
                <a:srgbClr val="00206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8B5E39B-2368-4556-897A-56AD2EE2C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3" y="2888884"/>
            <a:ext cx="8102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150000"/>
              </a:lnSpc>
              <a:spcBef>
                <a:spcPct val="20000"/>
              </a:spcBef>
              <a:defRPr/>
            </a:pPr>
            <a:endParaRPr lang="en-US" sz="100" b="1" kern="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defRPr/>
            </a:pPr>
            <a:endParaRPr lang="en-US" sz="100" b="1" kern="0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3"/>
          <p:cNvSpPr/>
          <p:nvPr/>
        </p:nvSpPr>
        <p:spPr>
          <a:xfrm>
            <a:off x="2285145" y="563746"/>
            <a:ext cx="7280031" cy="8616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3"/>
          <p:cNvSpPr/>
          <p:nvPr/>
        </p:nvSpPr>
        <p:spPr>
          <a:xfrm>
            <a:off x="889856" y="1522169"/>
            <a:ext cx="10612314" cy="1942000"/>
          </a:xfrm>
          <a:prstGeom prst="roundRect">
            <a:avLst>
              <a:gd name="adj" fmla="val 2886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71554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427</Words>
  <Application>Microsoft Office PowerPoint</Application>
  <PresentationFormat>Widescreen</PresentationFormat>
  <Paragraphs>43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 TRƯỜNG TIỂU HỌC SƠN TÂY </vt:lpstr>
      <vt:lpstr>PowerPoint Presentation</vt:lpstr>
      <vt:lpstr>PowerPoint Presentation</vt:lpstr>
      <vt:lpstr>CHUẨN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217</cp:revision>
  <dcterms:created xsi:type="dcterms:W3CDTF">2020-11-01T06:53:25Z</dcterms:created>
  <dcterms:modified xsi:type="dcterms:W3CDTF">2026-03-26T13:53:14Z</dcterms:modified>
</cp:coreProperties>
</file>